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 pośredni 2 — Ak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78543" autoAdjust="0"/>
  </p:normalViewPr>
  <p:slideViewPr>
    <p:cSldViewPr snapToGrid="0">
      <p:cViewPr varScale="1">
        <p:scale>
          <a:sx n="49" d="100"/>
          <a:sy n="49" d="100"/>
        </p:scale>
        <p:origin x="1268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68301A0-0844-4BC2-888D-B11A123FEDEF}" type="datetimeFigureOut">
              <a:rPr lang="pl-PL" smtClean="0"/>
              <a:t>23.06.2025</a:t>
            </a:fld>
            <a:endParaRPr lang="pl-PL"/>
          </a:p>
        </p:txBody>
      </p:sp>
      <p:sp>
        <p:nvSpPr>
          <p:cNvPr id="4" name="Symbol zastępczy obrazu slajd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l-PL"/>
          </a:p>
        </p:txBody>
      </p:sp>
      <p:sp>
        <p:nvSpPr>
          <p:cNvPr id="5" name="Symbol zastępczy notatek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599D37C-61F4-47CC-9995-83F1FF8B565E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20010740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pl-PL" dirty="0"/>
              <a:t>Źródło zdjęcia motywu: </a:t>
            </a:r>
            <a:r>
              <a:rPr lang="pl-PL" sz="1200" u="none" kern="1200" dirty="0">
                <a:solidFill>
                  <a:schemeClr val="dk1"/>
                </a:solidFill>
                <a:latin typeface="+mn-lt"/>
                <a:ea typeface="+mn-ea"/>
                <a:cs typeface="+mn-cs"/>
              </a:rPr>
              <a:t>https://www.pexels.com/pl-pl/zdjecie/zolty-liscie-kwiat-okragly-5764045</a:t>
            </a:r>
            <a:r>
              <a:rPr lang="pl-PL" sz="1200" u="none" kern="1200">
                <a:solidFill>
                  <a:schemeClr val="dk1"/>
                </a:solidFill>
                <a:latin typeface="+mn-lt"/>
                <a:ea typeface="+mn-ea"/>
                <a:cs typeface="+mn-cs"/>
              </a:rPr>
              <a:t>/, </a:t>
            </a:r>
            <a:r>
              <a:rPr lang="pl-PL" sz="1200"/>
              <a:t>data </a:t>
            </a:r>
            <a:r>
              <a:rPr lang="pl-PL" sz="1200" dirty="0"/>
              <a:t>dostępu</a:t>
            </a:r>
            <a:r>
              <a:rPr lang="pl-PL" sz="1200"/>
              <a:t>: 24.12.2024</a:t>
            </a:r>
            <a:r>
              <a:rPr lang="pl-PL" sz="1200" u="none" kern="1200" dirty="0">
                <a:solidFill>
                  <a:schemeClr val="dk1"/>
                </a:solidFill>
                <a:latin typeface="+mn-lt"/>
                <a:ea typeface="+mn-ea"/>
                <a:cs typeface="+mn-cs"/>
              </a:rPr>
              <a:t>.</a:t>
            </a:r>
          </a:p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599D37C-61F4-47CC-9995-83F1FF8B565E}" type="slidenum">
              <a:rPr lang="pl-PL" smtClean="0"/>
              <a:t>1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06376839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E28D2DB-6886-4C76-84A2-8E355994447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9259B532-107C-4D8D-B46D-25EAEC3A955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2EBA045D-F986-492E-9B0D-70CCC1F845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3627B4-A694-4CA6-826C-35FC89E3D62D}" type="datetimeFigureOut">
              <a:rPr lang="pl-PL" smtClean="0"/>
              <a:t>23.06.2025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B771CD0F-5859-4DDA-9E02-2FCE12BA49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0E443010-4F0E-4155-8EEF-801C47E4AF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AE9F95-0B4B-41BF-B925-97313827ABAE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3421876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52AD94AA-0FF8-4D6D-96B9-DCF66572FC1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C2585BA1-00F6-4561-AA0F-A7FE61F5B86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41302BB5-0C34-4395-B3CF-B3C80C6FC2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3627B4-A694-4CA6-826C-35FC89E3D62D}" type="datetimeFigureOut">
              <a:rPr lang="pl-PL" smtClean="0"/>
              <a:t>23.06.2025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5DC48D4E-7F26-45D5-9F19-4FC1ACB1FC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7B311264-5DDB-4F92-9F37-348186ACE1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AE9F95-0B4B-41BF-B925-97313827ABAE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523895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CD8EAC2E-16F0-49FB-A752-20770FA3FFD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EADA3AA5-1A95-4F26-9377-D22C5E184D0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984188D2-9B54-4645-932E-24886EF581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3627B4-A694-4CA6-826C-35FC89E3D62D}" type="datetimeFigureOut">
              <a:rPr lang="pl-PL" smtClean="0"/>
              <a:t>23.06.2025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9ACF90B6-D333-4C22-BAFD-0EF11DE8304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836CC8C8-F653-49AF-9CAE-AFEEF8E497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AE9F95-0B4B-41BF-B925-97313827ABAE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6564352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050BAA28-847D-45B1-BC6E-A4770FB5387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AF0E34BE-D777-4EC0-ADD3-3B7D1EA6C52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4EEF365D-BB86-4AC2-BF98-1E9A366B91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3627B4-A694-4CA6-826C-35FC89E3D62D}" type="datetimeFigureOut">
              <a:rPr lang="pl-PL" smtClean="0"/>
              <a:t>23.06.2025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AE093A8C-6F6F-4CE9-AB21-DA3B741C2E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5A30BE10-44DB-4882-8623-E3DE19CDB4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AE9F95-0B4B-41BF-B925-97313827ABAE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2561873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6451732E-2D96-43AA-9311-59CBA753DE9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043563D4-B401-4057-9A36-23409A7A691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83BDE683-199A-477B-A3A2-0927BA9CA2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3627B4-A694-4CA6-826C-35FC89E3D62D}" type="datetimeFigureOut">
              <a:rPr lang="pl-PL" smtClean="0"/>
              <a:t>23.06.2025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8487A882-162D-4B30-8270-7368506E97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6DB20002-2231-47B3-9050-0330629AF0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AE9F95-0B4B-41BF-B925-97313827ABAE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1047061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93B8B638-60F8-41DF-B928-11F07CF644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2E53C744-B6AD-425F-8AE1-C082D084B09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9A60BDCB-BB35-4B30-8E45-C099967FBB1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B31B2826-425A-4A57-A575-1833631875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3627B4-A694-4CA6-826C-35FC89E3D62D}" type="datetimeFigureOut">
              <a:rPr lang="pl-PL" smtClean="0"/>
              <a:t>23.06.2025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B6FB7526-C640-4D5A-AAEE-86AAED632F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F07FF746-12C3-4745-B6CA-C3D42C22E6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AE9F95-0B4B-41BF-B925-97313827ABAE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7351649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3309B664-8066-4EDE-9D5E-9F638855EDB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88B33847-BFCF-41F1-83F4-FAC2DF4137E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3392799E-DBA3-4F38-92CA-6C1B2DB8D9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33A1E16C-9564-4EC5-A948-D22A47162CB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4FABCC54-9A7B-476C-A0E7-90831B0B318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9B572E84-AC59-426A-B27D-BA6515FABB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3627B4-A694-4CA6-826C-35FC89E3D62D}" type="datetimeFigureOut">
              <a:rPr lang="pl-PL" smtClean="0"/>
              <a:t>23.06.2025</a:t>
            </a:fld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1DBC65CC-6C53-4929-A9E3-E9EC252936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58743B74-3066-456D-AC1E-3F18F14F30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AE9F95-0B4B-41BF-B925-97313827ABAE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9241740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D7DA52CE-003C-49BD-BBC3-AEAFDD2C483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7228D296-AE48-494E-9CA4-69CB160872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3627B4-A694-4CA6-826C-35FC89E3D62D}" type="datetimeFigureOut">
              <a:rPr lang="pl-PL" smtClean="0"/>
              <a:t>23.06.2025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379FD4C8-E9E5-412E-B4B1-8C5C4A19DD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BA9271D6-549C-4FA1-BA20-5E17131741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AE9F95-0B4B-41BF-B925-97313827ABAE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4288821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BD66B0A3-6636-4561-B0E7-3EC0D6E070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3627B4-A694-4CA6-826C-35FC89E3D62D}" type="datetimeFigureOut">
              <a:rPr lang="pl-PL" smtClean="0"/>
              <a:t>23.06.2025</a:t>
            </a:fld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9F6B6064-3EF2-4A56-8AFE-03FCEC0947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96781053-BB03-48D1-A291-5111C21161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AE9F95-0B4B-41BF-B925-97313827ABAE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936451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F8B3FA52-3FB8-455F-914C-C447B5862FF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B004C406-B7B0-44FA-9417-8A6F924EF1D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F3BEAE48-9319-46A7-94C5-180BE6DA7C8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49BC0FEF-A42B-4178-8601-B520A93044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3627B4-A694-4CA6-826C-35FC89E3D62D}" type="datetimeFigureOut">
              <a:rPr lang="pl-PL" smtClean="0"/>
              <a:t>23.06.2025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58471917-7650-414E-8CA9-764C018F5D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A3328EB7-EBD3-4F4D-ADF4-47921F592E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AE9F95-0B4B-41BF-B925-97313827ABAE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2789360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5AD45713-584B-4375-B416-EC9926B406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FA253D38-B06B-4F99-B16B-67FBDF2ADE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D5B91B09-AAE8-43C9-90BA-0F5286FFFFD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F65A1982-97B7-48EA-A124-7943499D80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3627B4-A694-4CA6-826C-35FC89E3D62D}" type="datetimeFigureOut">
              <a:rPr lang="pl-PL" smtClean="0"/>
              <a:t>23.06.2025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168B0DC2-8AB0-49F9-8B9A-6E29B96505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A325A9C2-1FF3-41D1-8BD7-9ACD095D84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AE9F95-0B4B-41BF-B925-97313827ABAE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3966176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23A8D79B-5EA4-4367-AB0C-93584E4DCA6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66A6C2AB-D485-43AD-BC8F-E25DFE7FD37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3156E931-5ABD-442D-B79D-34B4B68F803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3627B4-A694-4CA6-826C-35FC89E3D62D}" type="datetimeFigureOut">
              <a:rPr lang="pl-PL" smtClean="0"/>
              <a:t>23.06.2025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11BF8B92-A5D8-45D8-A98D-3A915CF8538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C0A89EF9-21D6-4B14-BEE7-8F0FEC33144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0AE9F95-0B4B-41BF-B925-97313827ABAE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800302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42D85BF6-A254-4357-A937-737B33D1206A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872521C9-FB7D-4D9F-A3BA-8E1B4DE7048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947938047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Foto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3E5902"/>
      </a:accent1>
      <a:accent2>
        <a:srgbClr val="384001"/>
      </a:accent2>
      <a:accent3>
        <a:srgbClr val="252601"/>
      </a:accent3>
      <a:accent4>
        <a:srgbClr val="8C7503"/>
      </a:accent4>
      <a:accent5>
        <a:srgbClr val="8C3503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173</TotalTime>
  <Words>24</Words>
  <Application>Microsoft Office PowerPoint</Application>
  <PresentationFormat>Panoramiczny</PresentationFormat>
  <Paragraphs>2</Paragraphs>
  <Slides>1</Slides>
  <Notes>1</Notes>
  <HiddenSlides>0</HiddenSlides>
  <MMClips>0</MMClips>
  <ScaleCrop>false</ScaleCrop>
  <HeadingPairs>
    <vt:vector size="6" baseType="variant">
      <vt:variant>
        <vt:lpstr>Używane czcionki</vt:lpstr>
      </vt:variant>
      <vt:variant>
        <vt:i4>3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Motyw pakietu Office</vt:lpstr>
      <vt:lpstr>Prezentacja programu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Uzytkownik</dc:creator>
  <cp:lastModifiedBy>Uzytkownik</cp:lastModifiedBy>
  <cp:revision>9</cp:revision>
  <dcterms:created xsi:type="dcterms:W3CDTF">2025-06-20T15:40:31Z</dcterms:created>
  <dcterms:modified xsi:type="dcterms:W3CDTF">2025-06-23T13:38:18Z</dcterms:modified>
</cp:coreProperties>
</file>

<file path=docProps/thumbnail.jpeg>
</file>